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05"/>
    <p:restoredTop sz="88415"/>
  </p:normalViewPr>
  <p:slideViewPr>
    <p:cSldViewPr snapToGrid="0" snapToObjects="1">
      <p:cViewPr varScale="1">
        <p:scale>
          <a:sx n="113" d="100"/>
          <a:sy n="113" d="100"/>
        </p:scale>
        <p:origin x="9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BF47C-6E96-3442-A3C8-B6D324C7B713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478EC-C4ED-634A-BBB9-C4ACC07A8A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59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Zorg dat de eindopdracht vandaag af is.</a:t>
            </a:r>
            <a:r>
              <a:rPr lang="nl-NL" baseline="0" dirty="0" smtClean="0"/>
              <a:t> Docent(en) kunnen diegenen die klaar zijn, gaan nakijken en/of feedback geven.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478EC-C4ED-634A-BBB9-C4ACC07A8AF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547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Extra hulpmiddel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478EC-C4ED-634A-BBB9-C4ACC07A8AF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620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Docent loopt rond en geeft</a:t>
            </a:r>
            <a:r>
              <a:rPr lang="nl-NL" baseline="0" dirty="0" smtClean="0"/>
              <a:t> feedback. Sommigen kunnen al klaar zijn, die kunnen dus al worden beoordeeld. </a:t>
            </a:r>
          </a:p>
          <a:p>
            <a:r>
              <a:rPr lang="nl-NL" baseline="0" dirty="0" smtClean="0"/>
              <a:t>Eindopdracht moet minimaal 2A4 zijn.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478EC-C4ED-634A-BBB9-C4ACC07A8AF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019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Wanneer studenten</a:t>
            </a:r>
            <a:r>
              <a:rPr lang="nl-NL" baseline="0" dirty="0" smtClean="0"/>
              <a:t> al klaar zijn, mogen zij alvast tips/tops opschrijven over het vak.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478EC-C4ED-634A-BBB9-C4ACC07A8AF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77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 met 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8C83C-4EE4-0845-941D-B7205E94F842}" type="datetimeFigureOut">
              <a:rPr lang="nl-NL" smtClean="0"/>
              <a:t>20-01-18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6E79DC-1C6B-C948-B23F-E5D9A010A7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184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npo.nl/2doc/14-09-2015/KN_1674018#1549eb49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949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Vandaag, laatste les!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92924" y="2133599"/>
            <a:ext cx="9599075" cy="4572001"/>
          </a:xfrm>
        </p:spPr>
        <p:txBody>
          <a:bodyPr>
            <a:normAutofit/>
          </a:bodyPr>
          <a:lstStyle/>
          <a:p>
            <a:r>
              <a:rPr lang="nl-NL" dirty="0" smtClean="0"/>
              <a:t>Documentaire afkijken en eindopdracht afmaken </a:t>
            </a:r>
          </a:p>
          <a:p>
            <a:endParaRPr lang="nl-NL" dirty="0"/>
          </a:p>
          <a:p>
            <a:r>
              <a:rPr lang="nl-NL" dirty="0"/>
              <a:t>Jullie hebben een aantal colleges gehad. We hebben de volgende hoofdstukken behandeld:</a:t>
            </a:r>
          </a:p>
          <a:p>
            <a:pPr lvl="1"/>
            <a:r>
              <a:rPr lang="nl-NL" dirty="0"/>
              <a:t>Thema 1 (methodisch handelen en doelgericht werken)</a:t>
            </a:r>
          </a:p>
          <a:p>
            <a:pPr lvl="1"/>
            <a:r>
              <a:rPr lang="nl-NL" dirty="0"/>
              <a:t>Thema 2 (vormen van methodische plannen)</a:t>
            </a:r>
          </a:p>
          <a:p>
            <a:pPr lvl="1"/>
            <a:r>
              <a:rPr lang="nl-NL" dirty="0"/>
              <a:t>Thema 11 (begeleiden)</a:t>
            </a:r>
          </a:p>
          <a:p>
            <a:pPr lvl="1"/>
            <a:r>
              <a:rPr lang="nl-NL" dirty="0"/>
              <a:t>Thema 12 (ervaringsdeskundigheid)</a:t>
            </a:r>
          </a:p>
          <a:p>
            <a:pPr lvl="1"/>
            <a:r>
              <a:rPr lang="nl-NL" dirty="0"/>
              <a:t>Thema 13 (cliënt in zijn kracht)</a:t>
            </a:r>
          </a:p>
          <a:p>
            <a:endParaRPr lang="nl-NL" dirty="0" smtClean="0"/>
          </a:p>
          <a:p>
            <a:r>
              <a:rPr lang="nl-NL" dirty="0" smtClean="0"/>
              <a:t>Deze thema’s heb je nodig voor de eindopdracht</a:t>
            </a:r>
          </a:p>
        </p:txBody>
      </p:sp>
    </p:spTree>
    <p:extLst>
      <p:ext uri="{BB962C8B-B14F-4D97-AF65-F5344CB8AC3E}">
        <p14:creationId xmlns:p14="http://schemas.microsoft.com/office/powerpoint/2010/main" val="1326311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Beginsituatie uitschrijven</a:t>
            </a:r>
          </a:p>
          <a:p>
            <a:r>
              <a:rPr lang="nl-NL" dirty="0"/>
              <a:t>1 SMART-leerdoel opstellen en een activiteit uitwerken</a:t>
            </a:r>
          </a:p>
          <a:p>
            <a:r>
              <a:rPr lang="nl-NL" dirty="0"/>
              <a:t>Welke manier van begeleiden zou je toepassen? En waarom? (Onderbouwen) (Thema 11)</a:t>
            </a:r>
          </a:p>
          <a:p>
            <a:r>
              <a:rPr lang="nl-NL" dirty="0"/>
              <a:t>Wat zijn de mogelijkheden van </a:t>
            </a:r>
            <a:r>
              <a:rPr lang="nl-NL" dirty="0" err="1"/>
              <a:t>Lislene</a:t>
            </a:r>
            <a:r>
              <a:rPr lang="nl-NL" dirty="0"/>
              <a:t>? (Thema 12)</a:t>
            </a:r>
          </a:p>
          <a:p>
            <a:r>
              <a:rPr lang="nl-NL" dirty="0"/>
              <a:t>Hou zou je </a:t>
            </a:r>
            <a:r>
              <a:rPr lang="nl-NL" dirty="0" err="1"/>
              <a:t>Lislene</a:t>
            </a:r>
            <a:r>
              <a:rPr lang="nl-NL" dirty="0"/>
              <a:t> in haar kracht kunnen zetten? Hoe zou jij haar motiveren/stimuleren? (Thema 13)</a:t>
            </a:r>
          </a:p>
          <a:p>
            <a:r>
              <a:rPr lang="nl-NL" dirty="0"/>
              <a:t>Heeft jeugdzorg de juiste keuze gemaakt voor </a:t>
            </a:r>
            <a:r>
              <a:rPr lang="nl-NL" dirty="0" err="1"/>
              <a:t>Lislene</a:t>
            </a:r>
            <a:r>
              <a:rPr lang="nl-NL" dirty="0"/>
              <a:t>, waarom wel/niet? En heeft </a:t>
            </a:r>
            <a:r>
              <a:rPr lang="nl-NL" dirty="0" err="1"/>
              <a:t>Lislene</a:t>
            </a:r>
            <a:r>
              <a:rPr lang="nl-NL" dirty="0"/>
              <a:t> de juiste keuze gemaakt, waarom wel/niet?</a:t>
            </a:r>
          </a:p>
          <a:p>
            <a:r>
              <a:rPr lang="nl-NL" dirty="0"/>
              <a:t>Wat zou jij </a:t>
            </a:r>
            <a:r>
              <a:rPr lang="nl-NL" dirty="0" err="1"/>
              <a:t>Lislene</a:t>
            </a:r>
            <a:r>
              <a:rPr lang="nl-NL" dirty="0"/>
              <a:t> nog willen meegeven of toezeggen?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876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Lislene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gaan de rest van de documentaire afkijken. Denk erom dat je de beginsituatie ook moet aanvullen.</a:t>
            </a:r>
          </a:p>
          <a:p>
            <a:endParaRPr lang="nl-NL" dirty="0"/>
          </a:p>
          <a:p>
            <a:r>
              <a:rPr lang="nl-NL" dirty="0" smtClean="0"/>
              <a:t>Vanaf minuut 22</a:t>
            </a:r>
          </a:p>
          <a:p>
            <a:endParaRPr lang="nl-NL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www.npo.nl/2doc/14-09-2015/KN_1674018#1549eb498</a:t>
            </a:r>
            <a:r>
              <a:rPr lang="en-US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178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Beginsituatie uitschrijven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89212" y="2133600"/>
            <a:ext cx="9232674" cy="4354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Voorbeelden:</a:t>
            </a:r>
          </a:p>
          <a:p>
            <a:pPr lvl="1"/>
            <a:r>
              <a:rPr lang="nl-NL" dirty="0"/>
              <a:t>Algemene informatie (stukje geschiedenis)</a:t>
            </a:r>
          </a:p>
          <a:p>
            <a:pPr lvl="1"/>
            <a:r>
              <a:rPr lang="nl-NL" dirty="0"/>
              <a:t>Wat kan de cliënt wel/niet?</a:t>
            </a:r>
          </a:p>
          <a:p>
            <a:pPr lvl="1"/>
            <a:r>
              <a:rPr lang="nl-NL" dirty="0"/>
              <a:t>Waarbij wil de cliënt ondersteuning ontvangen of waar is juist de ondersteuning nodig?</a:t>
            </a:r>
          </a:p>
          <a:p>
            <a:pPr lvl="1"/>
            <a:r>
              <a:rPr lang="nl-NL" dirty="0"/>
              <a:t>Is er al eerder begeleiding geweest? Hoe is dit afgelopen?</a:t>
            </a:r>
          </a:p>
          <a:p>
            <a:pPr lvl="1"/>
            <a:r>
              <a:rPr lang="nl-NL" dirty="0"/>
              <a:t>Wat zijn de ondersteuningsmogelijkheden?</a:t>
            </a:r>
          </a:p>
          <a:p>
            <a:pPr lvl="1"/>
            <a:r>
              <a:rPr lang="nl-NL" dirty="0"/>
              <a:t>Budget/hulpmiddelen?</a:t>
            </a:r>
          </a:p>
          <a:p>
            <a:pPr lvl="1"/>
            <a:r>
              <a:rPr lang="nl-NL" dirty="0"/>
              <a:t>Mogelijk binnen wet/regelgeving?</a:t>
            </a:r>
          </a:p>
          <a:p>
            <a:pPr lvl="1"/>
            <a:endParaRPr lang="nl-NL" dirty="0"/>
          </a:p>
          <a:p>
            <a:pPr marL="457200" lvl="1" indent="0">
              <a:buNone/>
            </a:pPr>
            <a:r>
              <a:rPr lang="nl-NL" dirty="0"/>
              <a:t>Belangrijk: Richt op mogelijkheden i.p.v. problemen!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033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Minimaal 2 a4:</a:t>
            </a:r>
          </a:p>
          <a:p>
            <a:r>
              <a:rPr lang="nl-NL" dirty="0" smtClean="0"/>
              <a:t>Beginsituatie </a:t>
            </a:r>
            <a:r>
              <a:rPr lang="nl-NL" dirty="0"/>
              <a:t>uitschrijven</a:t>
            </a:r>
          </a:p>
          <a:p>
            <a:r>
              <a:rPr lang="nl-NL" dirty="0"/>
              <a:t>1 SMART-leerdoel opstellen en een activiteit uitwerken</a:t>
            </a:r>
          </a:p>
          <a:p>
            <a:r>
              <a:rPr lang="nl-NL" dirty="0"/>
              <a:t>Welke manier van begeleiden zou je toepassen? En waarom? (Onderbouwen) (Thema 11)</a:t>
            </a:r>
          </a:p>
          <a:p>
            <a:r>
              <a:rPr lang="nl-NL" dirty="0"/>
              <a:t>Wat zijn de mogelijkheden van </a:t>
            </a:r>
            <a:r>
              <a:rPr lang="nl-NL" dirty="0" err="1"/>
              <a:t>Lislene</a:t>
            </a:r>
            <a:r>
              <a:rPr lang="nl-NL" dirty="0"/>
              <a:t>? (Thema 12)</a:t>
            </a:r>
          </a:p>
          <a:p>
            <a:r>
              <a:rPr lang="nl-NL" dirty="0"/>
              <a:t>Hou zou je </a:t>
            </a:r>
            <a:r>
              <a:rPr lang="nl-NL" dirty="0" err="1"/>
              <a:t>Lislene</a:t>
            </a:r>
            <a:r>
              <a:rPr lang="nl-NL" dirty="0"/>
              <a:t> in haar kracht kunnen zetten? Hoe zou jij haar motiveren/stimuleren? (Thema 13)</a:t>
            </a:r>
          </a:p>
          <a:p>
            <a:r>
              <a:rPr lang="nl-NL" dirty="0"/>
              <a:t>Heeft jeugdzorg de juiste keuze gemaakt voor </a:t>
            </a:r>
            <a:r>
              <a:rPr lang="nl-NL" dirty="0" err="1"/>
              <a:t>Lislene</a:t>
            </a:r>
            <a:r>
              <a:rPr lang="nl-NL" dirty="0"/>
              <a:t>, waarom wel/niet? En heeft </a:t>
            </a:r>
            <a:r>
              <a:rPr lang="nl-NL" dirty="0" err="1"/>
              <a:t>Lislene</a:t>
            </a:r>
            <a:r>
              <a:rPr lang="nl-NL" dirty="0"/>
              <a:t> de juiste keuze gemaakt, waarom wel/niet?</a:t>
            </a:r>
          </a:p>
          <a:p>
            <a:r>
              <a:rPr lang="nl-NL" dirty="0"/>
              <a:t>Wat zou jij </a:t>
            </a:r>
            <a:r>
              <a:rPr lang="nl-NL" dirty="0" err="1"/>
              <a:t>Lislene</a:t>
            </a:r>
            <a:r>
              <a:rPr lang="nl-NL" dirty="0"/>
              <a:t> nog willen meegeven of toezeggen?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505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Klaar met de eindopdracht? Maak alvast 1doel voor jezelf op stage. Werk dit doel SMART uit. 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Tips/tops over het vak</a:t>
            </a:r>
          </a:p>
          <a:p>
            <a:endParaRPr lang="nl-NL" dirty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8191572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439</Words>
  <Application>Microsoft Macintosh PowerPoint</Application>
  <PresentationFormat>Breedbeeld</PresentationFormat>
  <Paragraphs>64</Paragraphs>
  <Slides>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Wingdings 3</vt:lpstr>
      <vt:lpstr>Arial</vt:lpstr>
      <vt:lpstr>Sliert</vt:lpstr>
      <vt:lpstr>Begeleiden</vt:lpstr>
      <vt:lpstr>Vandaag, laatste les!</vt:lpstr>
      <vt:lpstr>Eindopdracht</vt:lpstr>
      <vt:lpstr>Lislene</vt:lpstr>
      <vt:lpstr>Beginsituatie uitschrijven</vt:lpstr>
      <vt:lpstr>Eindopdracht</vt:lpstr>
      <vt:lpstr>Afsluiten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Begeleiden</dc:title>
  <dc:creator>Abma A, Arjan</dc:creator>
  <cp:lastModifiedBy>Abma A, Arjan</cp:lastModifiedBy>
  <cp:revision>2</cp:revision>
  <dcterms:created xsi:type="dcterms:W3CDTF">2018-01-20T11:03:01Z</dcterms:created>
  <dcterms:modified xsi:type="dcterms:W3CDTF">2018-01-20T11:18:48Z</dcterms:modified>
</cp:coreProperties>
</file>